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7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7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3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3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8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74DB-1759-4F26-9AF4-29686E72E94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9380-B0F9-4771-90FE-6A7BECCF1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Writing Prompt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2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192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following questions in paragraph form. You may use your notes and book – write the answers in your own words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Africa’s physical geography. (talk about the different regions)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were the Bantu migrations? Tell me about Bantu culture.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Kingdoms of the Savanna? Explain.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Kingdoms of the Forest? Explain.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Aksum is important? Why 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important? What is Swahili? Why is Great Zimbabwe important?</a:t>
            </a:r>
          </a:p>
        </p:txBody>
      </p:sp>
    </p:spTree>
    <p:extLst>
      <p:ext uri="{BB962C8B-B14F-4D97-AF65-F5344CB8AC3E}">
        <p14:creationId xmlns:p14="http://schemas.microsoft.com/office/powerpoint/2010/main" val="358158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2 Writing Prompt</vt:lpstr>
      <vt:lpstr>Answer the following questions in paragraph form. You may use your notes and book – write the answers in your own words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Writing Prompt</dc:title>
  <dc:creator>N Harmon</dc:creator>
  <cp:lastModifiedBy>N Harmon</cp:lastModifiedBy>
  <cp:revision>2</cp:revision>
  <dcterms:created xsi:type="dcterms:W3CDTF">2018-03-23T14:32:06Z</dcterms:created>
  <dcterms:modified xsi:type="dcterms:W3CDTF">2018-03-23T14:39:45Z</dcterms:modified>
</cp:coreProperties>
</file>